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6" r:id="rId4"/>
    <p:sldId id="387" r:id="rId5"/>
    <p:sldId id="388" r:id="rId6"/>
    <p:sldId id="354" r:id="rId7"/>
    <p:sldId id="256" r:id="rId8"/>
    <p:sldId id="360" r:id="rId9"/>
    <p:sldId id="361" r:id="rId10"/>
    <p:sldId id="358" r:id="rId11"/>
    <p:sldId id="528" r:id="rId12"/>
    <p:sldId id="529" r:id="rId13"/>
    <p:sldId id="530" r:id="rId14"/>
    <p:sldId id="362" r:id="rId15"/>
    <p:sldId id="507" r:id="rId16"/>
    <p:sldId id="260" r:id="rId17"/>
    <p:sldId id="508" r:id="rId18"/>
    <p:sldId id="366" r:id="rId19"/>
    <p:sldId id="531" r:id="rId20"/>
    <p:sldId id="532" r:id="rId21"/>
    <p:sldId id="506" r:id="rId22"/>
    <p:sldId id="533" r:id="rId23"/>
    <p:sldId id="367" r:id="rId24"/>
    <p:sldId id="534" r:id="rId25"/>
    <p:sldId id="535" r:id="rId26"/>
    <p:sldId id="536" r:id="rId27"/>
    <p:sldId id="538" r:id="rId28"/>
    <p:sldId id="537" r:id="rId29"/>
    <p:sldId id="539" r:id="rId30"/>
    <p:sldId id="540" r:id="rId31"/>
    <p:sldId id="52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70AC2E"/>
    <a:srgbClr val="00CC00"/>
    <a:srgbClr val="6B00D6"/>
    <a:srgbClr val="CC66FF"/>
    <a:srgbClr val="5100A2"/>
    <a:srgbClr val="9933FF"/>
    <a:srgbClr val="663300"/>
    <a:srgbClr val="ECD7AE"/>
    <a:srgbClr val="F3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openxmlformats.org/officeDocument/2006/relationships/image" Target="../media/image18.jpg"/><Relationship Id="rId2" Type="http://schemas.openxmlformats.org/officeDocument/2006/relationships/image" Target="../media/image10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519152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FA37A1F-9022-6A72-30A0-AABF50F90CD4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Hart voor de buurt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171E6F3D-4ED5-D5A0-43CA-94E74051D123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Actiedraaiboek</a:t>
            </a:r>
          </a:p>
        </p:txBody>
      </p:sp>
      <p:pic>
        <p:nvPicPr>
          <p:cNvPr id="2" name="Afbeelding 1" descr="Afbeelding met tekst, Menselijk gezicht, schermopname, software&#10;&#10;Automatisch gegenereerde beschrijving">
            <a:extLst>
              <a:ext uri="{FF2B5EF4-FFF2-40B4-BE49-F238E27FC236}">
                <a16:creationId xmlns:a16="http://schemas.microsoft.com/office/drawing/2014/main" id="{0D3751F0-FE1E-BDBA-F5E4-428A43D9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3" t="25382" r="30838" b="8528"/>
          <a:stretch/>
        </p:blipFill>
        <p:spPr bwMode="auto">
          <a:xfrm>
            <a:off x="3120878" y="1368933"/>
            <a:ext cx="3581346" cy="4720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54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BC335326-0DE7-23FF-712E-CF0FB00A54A6}"/>
              </a:ext>
            </a:extLst>
          </p:cNvPr>
          <p:cNvGrpSpPr/>
          <p:nvPr/>
        </p:nvGrpSpPr>
        <p:grpSpPr>
          <a:xfrm>
            <a:off x="444617" y="767408"/>
            <a:ext cx="7875710" cy="5865592"/>
            <a:chOff x="270000" y="225000"/>
            <a:chExt cx="8604000" cy="6408000"/>
          </a:xfrm>
        </p:grpSpPr>
        <p:pic>
          <p:nvPicPr>
            <p:cNvPr id="5" name="Afbeelding 4" descr="Afbeelding met buitenshuis, boom, hemel, grond&#10;&#10;Automatisch gegenereerde beschrijving">
              <a:extLst>
                <a:ext uri="{FF2B5EF4-FFF2-40B4-BE49-F238E27FC236}">
                  <a16:creationId xmlns:a16="http://schemas.microsoft.com/office/drawing/2014/main" id="{3D8089BF-FA62-4FE7-5ED1-6FE3F8A05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13"/>
            <a:stretch/>
          </p:blipFill>
          <p:spPr>
            <a:xfrm>
              <a:off x="3150000" y="2385000"/>
              <a:ext cx="2844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3D787D23-A1BF-B2B2-7665-BDC3A5FE7E90}"/>
                </a:ext>
              </a:extLst>
            </p:cNvPr>
            <p:cNvGrpSpPr/>
            <p:nvPr/>
          </p:nvGrpSpPr>
          <p:grpSpPr>
            <a:xfrm>
              <a:off x="270000" y="225000"/>
              <a:ext cx="8604000" cy="6408000"/>
              <a:chOff x="360000" y="360000"/>
              <a:chExt cx="8604000" cy="6408000"/>
            </a:xfrm>
          </p:grpSpPr>
          <p:pic>
            <p:nvPicPr>
              <p:cNvPr id="3" name="Afbeelding 2" descr="Afbeelding met gebouw, buitenshuis, huis, raam&#10;&#10;Automatisch gegenereerde beschrijving">
                <a:extLst>
                  <a:ext uri="{FF2B5EF4-FFF2-40B4-BE49-F238E27FC236}">
                    <a16:creationId xmlns:a16="http://schemas.microsoft.com/office/drawing/2014/main" id="{C37EDD55-A2A1-C835-0D9B-EE906F1F7BD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7"/>
              <a:stretch/>
            </p:blipFill>
            <p:spPr>
              <a:xfrm>
                <a:off x="360000" y="360000"/>
                <a:ext cx="2844000" cy="20892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" name="Afbeelding 3" descr="Afbeelding met buitenshuis, hemel, raam, wolk&#10;&#10;Automatisch gegenereerde beschrijving">
                <a:extLst>
                  <a:ext uri="{FF2B5EF4-FFF2-40B4-BE49-F238E27FC236}">
                    <a16:creationId xmlns:a16="http://schemas.microsoft.com/office/drawing/2014/main" id="{CC6AF0E6-AEC7-88CC-9887-8B30978995A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84000"/>
                        </a14:imgEffect>
                        <a14:imgEffect>
                          <a14:brightnessContrast bright="2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2" r="5582"/>
              <a:stretch/>
            </p:blipFill>
            <p:spPr>
              <a:xfrm>
                <a:off x="3240000" y="36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Afbeelding 5" descr="Afbeelding met gebouw, buitenshuis, hemel, raam&#10;&#10;Automatisch gegenereerde beschrijving">
                <a:extLst>
                  <a:ext uri="{FF2B5EF4-FFF2-40B4-BE49-F238E27FC236}">
                    <a16:creationId xmlns:a16="http://schemas.microsoft.com/office/drawing/2014/main" id="{5AA209E6-7E80-4AE5-286A-1A4D72F800B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9" r="23072"/>
              <a:stretch/>
            </p:blipFill>
            <p:spPr>
              <a:xfrm>
                <a:off x="6120000" y="36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" name="Afbeelding 6" descr="Afbeelding met buitenshuis, gras, gazon, persoon&#10;&#10;Automatisch gegenereerde beschrijving">
                <a:extLst>
                  <a:ext uri="{FF2B5EF4-FFF2-40B4-BE49-F238E27FC236}">
                    <a16:creationId xmlns:a16="http://schemas.microsoft.com/office/drawing/2014/main" id="{671EE105-9447-B0CA-1CDC-9C92930C08A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30" r="14253"/>
              <a:stretch/>
            </p:blipFill>
            <p:spPr>
              <a:xfrm>
                <a:off x="360000" y="252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Afbeelding 8" descr="Afbeelding met gebouw, buitenshuis, hemel, kleding&#10;&#10;Automatisch gegenereerde beschrijving">
                <a:extLst>
                  <a:ext uri="{FF2B5EF4-FFF2-40B4-BE49-F238E27FC236}">
                    <a16:creationId xmlns:a16="http://schemas.microsoft.com/office/drawing/2014/main" id="{E1DA793E-C65B-E59D-0355-F292AE1187BB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5" r="8935"/>
              <a:stretch/>
            </p:blipFill>
            <p:spPr>
              <a:xfrm>
                <a:off x="6120000" y="252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" name="Afbeelding 9" descr="Afbeelding met buitenshuis, hemel, Landvoertuig, tekst&#10;&#10;Automatisch gegenereerde beschrijving">
                <a:extLst>
                  <a:ext uri="{FF2B5EF4-FFF2-40B4-BE49-F238E27FC236}">
                    <a16:creationId xmlns:a16="http://schemas.microsoft.com/office/drawing/2014/main" id="{0C1CEEDB-249F-1BB9-FC7D-DF19DBEE36E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42"/>
              <a:stretch/>
            </p:blipFill>
            <p:spPr>
              <a:xfrm>
                <a:off x="360000" y="468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Afbeelding 11" descr="Afbeelding met buitenshuis, hemel, boom, gebouw&#10;&#10;Automatisch gegenereerde beschrijving">
                <a:extLst>
                  <a:ext uri="{FF2B5EF4-FFF2-40B4-BE49-F238E27FC236}">
                    <a16:creationId xmlns:a16="http://schemas.microsoft.com/office/drawing/2014/main" id="{938D9D43-C316-322C-36D0-AC2957439E98}"/>
                  </a:ext>
                </a:extLst>
              </p:cNvPr>
              <p:cNvPicPr>
                <a:picLocks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0000" y="468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Afbeelding 12" descr="Afbeelding met buitenshuis, hemel, architectuur, gebouw&#10;&#10;Automatisch gegenereerde beschrijving">
                <a:extLst>
                  <a:ext uri="{FF2B5EF4-FFF2-40B4-BE49-F238E27FC236}">
                    <a16:creationId xmlns:a16="http://schemas.microsoft.com/office/drawing/2014/main" id="{16AD2491-7431-BEA4-09DC-C0EF9E6B5FF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0" r="5070"/>
              <a:stretch/>
            </p:blipFill>
            <p:spPr>
              <a:xfrm>
                <a:off x="6120000" y="4680000"/>
                <a:ext cx="2844000" cy="208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9890A1EB-C0F1-6C01-640E-AA0D849A56FC}"/>
              </a:ext>
            </a:extLst>
          </p:cNvPr>
          <p:cNvSpPr txBox="1"/>
          <p:nvPr/>
        </p:nvSpPr>
        <p:spPr>
          <a:xfrm>
            <a:off x="194400" y="225000"/>
            <a:ext cx="612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ziet de buurt eruit?</a:t>
            </a:r>
          </a:p>
        </p:txBody>
      </p:sp>
    </p:spTree>
    <p:extLst>
      <p:ext uri="{BB962C8B-B14F-4D97-AF65-F5344CB8AC3E}">
        <p14:creationId xmlns:p14="http://schemas.microsoft.com/office/powerpoint/2010/main" val="143257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5E4404A-6D63-C89A-91C2-26D05A24804B}"/>
              </a:ext>
            </a:extLst>
          </p:cNvPr>
          <p:cNvGrpSpPr/>
          <p:nvPr/>
        </p:nvGrpSpPr>
        <p:grpSpPr>
          <a:xfrm>
            <a:off x="191804" y="1133117"/>
            <a:ext cx="8760391" cy="4591766"/>
            <a:chOff x="178167" y="925234"/>
            <a:chExt cx="8760391" cy="4591766"/>
          </a:xfrm>
        </p:grpSpPr>
        <p:pic>
          <p:nvPicPr>
            <p:cNvPr id="4" name="Afbeelding 3" descr="Afbeelding met kleding, persoon, gebouw, buitenshuis&#10;&#10;Automatisch gegenereerde beschrijving">
              <a:extLst>
                <a:ext uri="{FF2B5EF4-FFF2-40B4-BE49-F238E27FC236}">
                  <a16:creationId xmlns:a16="http://schemas.microsoft.com/office/drawing/2014/main" id="{D990C014-F034-959E-A531-6C7704965A5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/>
            <a:stretch/>
          </p:blipFill>
          <p:spPr>
            <a:xfrm>
              <a:off x="178167" y="925234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Afbeelding 4" descr="Afbeelding met buitenshuis, persoon, kleding, gras&#10;&#10;Automatisch gegenereerde beschrijving">
              <a:extLst>
                <a:ext uri="{FF2B5EF4-FFF2-40B4-BE49-F238E27FC236}">
                  <a16:creationId xmlns:a16="http://schemas.microsoft.com/office/drawing/2014/main" id="{747F1F44-F009-FB9C-76C8-0BA7A18C64C5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" r="11797"/>
            <a:stretch/>
          </p:blipFill>
          <p:spPr>
            <a:xfrm>
              <a:off x="3193750" y="925234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Afbeelding 5" descr="Afbeelding met kleding, persoon, buitenshuis, schoeisel&#10;&#10;Automatisch gegenereerde beschrijving">
              <a:extLst>
                <a:ext uri="{FF2B5EF4-FFF2-40B4-BE49-F238E27FC236}">
                  <a16:creationId xmlns:a16="http://schemas.microsoft.com/office/drawing/2014/main" id="{BB0DC768-57FD-3912-4A31-475C1F683632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" r="7332"/>
            <a:stretch/>
          </p:blipFill>
          <p:spPr>
            <a:xfrm>
              <a:off x="6130558" y="925234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Afbeelding 6" descr="Afbeelding met Menselijk gezicht, persoon, glimlach, kleding&#10;&#10;Automatisch gegenereerde beschrijving">
              <a:extLst>
                <a:ext uri="{FF2B5EF4-FFF2-40B4-BE49-F238E27FC236}">
                  <a16:creationId xmlns:a16="http://schemas.microsoft.com/office/drawing/2014/main" id="{5EFD0716-E1D3-CBE0-8EEB-58DB546AB174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6" r="12499"/>
            <a:stretch/>
          </p:blipFill>
          <p:spPr>
            <a:xfrm>
              <a:off x="178167" y="3429000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Afbeelding 7" descr="Afbeelding met buitenshuis, bank, kleding, persoon&#10;&#10;Automatisch gegenereerde beschrijving">
              <a:extLst>
                <a:ext uri="{FF2B5EF4-FFF2-40B4-BE49-F238E27FC236}">
                  <a16:creationId xmlns:a16="http://schemas.microsoft.com/office/drawing/2014/main" id="{D223D81D-021D-5AE0-55A2-8FF76FF6A4EA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1842"/>
            <a:stretch/>
          </p:blipFill>
          <p:spPr>
            <a:xfrm>
              <a:off x="3193750" y="3429000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Afbeelding 8" descr="Afbeelding met kleding, persoon, buitenshuis, Menselijk gezicht&#10;&#10;Automatisch gegenereerde beschrijving">
              <a:extLst>
                <a:ext uri="{FF2B5EF4-FFF2-40B4-BE49-F238E27FC236}">
                  <a16:creationId xmlns:a16="http://schemas.microsoft.com/office/drawing/2014/main" id="{77988908-844A-04C9-36B6-CB2F2E4059E8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46"/>
            <a:stretch/>
          </p:blipFill>
          <p:spPr>
            <a:xfrm>
              <a:off x="6130558" y="3429000"/>
              <a:ext cx="2808000" cy="208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F61EBA3F-5109-6B16-0B11-1D778E43464B}"/>
              </a:ext>
            </a:extLst>
          </p:cNvPr>
          <p:cNvSpPr txBox="1"/>
          <p:nvPr/>
        </p:nvSpPr>
        <p:spPr>
          <a:xfrm>
            <a:off x="194400" y="225000"/>
            <a:ext cx="612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wonen hier?</a:t>
            </a:r>
          </a:p>
        </p:txBody>
      </p:sp>
    </p:spTree>
    <p:extLst>
      <p:ext uri="{BB962C8B-B14F-4D97-AF65-F5344CB8AC3E}">
        <p14:creationId xmlns:p14="http://schemas.microsoft.com/office/powerpoint/2010/main" val="287931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emoticon, illustratie, Kinderkunst&#10;&#10;Automatisch gegenereerde beschrijving">
            <a:extLst>
              <a:ext uri="{FF2B5EF4-FFF2-40B4-BE49-F238E27FC236}">
                <a16:creationId xmlns:a16="http://schemas.microsoft.com/office/drawing/2014/main" id="{F713FAC2-6BE7-5FB7-748B-732509793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3" y="2717556"/>
            <a:ext cx="7355374" cy="311253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5EFA15E-4AD7-E331-520B-8363F8C14E91}"/>
              </a:ext>
            </a:extLst>
          </p:cNvPr>
          <p:cNvSpPr txBox="1"/>
          <p:nvPr/>
        </p:nvSpPr>
        <p:spPr>
          <a:xfrm>
            <a:off x="0" y="14420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buurt waar onze school in ligt is:</a:t>
            </a:r>
          </a:p>
        </p:txBody>
      </p:sp>
    </p:spTree>
    <p:extLst>
      <p:ext uri="{BB962C8B-B14F-4D97-AF65-F5344CB8AC3E}">
        <p14:creationId xmlns:p14="http://schemas.microsoft.com/office/powerpoint/2010/main" val="170724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C48EC78-EFEC-5916-D384-DD2D7E446A4E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Hallo buurtgenoten</a:t>
            </a:r>
          </a:p>
        </p:txBody>
      </p:sp>
    </p:spTree>
    <p:extLst>
      <p:ext uri="{BB962C8B-B14F-4D97-AF65-F5344CB8AC3E}">
        <p14:creationId xmlns:p14="http://schemas.microsoft.com/office/powerpoint/2010/main" val="396605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kleding, Menselijk gezicht, tafelgerei&#10;&#10;Automatisch gegenereerde beschrijving">
            <a:extLst>
              <a:ext uri="{FF2B5EF4-FFF2-40B4-BE49-F238E27FC236}">
                <a16:creationId xmlns:a16="http://schemas.microsoft.com/office/drawing/2014/main" id="{024CB32B-7044-B83F-9243-B55116C1C91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"/>
          <a:stretch/>
        </p:blipFill>
        <p:spPr>
          <a:xfrm>
            <a:off x="-417443" y="0"/>
            <a:ext cx="9561443" cy="68580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B920692-EB03-DD2D-AEFB-1AEB9891F2A6}"/>
              </a:ext>
            </a:extLst>
          </p:cNvPr>
          <p:cNvSpPr txBox="1"/>
          <p:nvPr/>
        </p:nvSpPr>
        <p:spPr>
          <a:xfrm>
            <a:off x="-79512" y="448105"/>
            <a:ext cx="9561442" cy="523220"/>
          </a:xfrm>
          <a:prstGeom prst="rect">
            <a:avLst/>
          </a:prstGeom>
          <a:noFill/>
          <a:effectLst>
            <a:outerShdw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Open dag organiseren</a:t>
            </a:r>
          </a:p>
        </p:txBody>
      </p:sp>
    </p:spTree>
    <p:extLst>
      <p:ext uri="{BB962C8B-B14F-4D97-AF65-F5344CB8AC3E}">
        <p14:creationId xmlns:p14="http://schemas.microsoft.com/office/powerpoint/2010/main" val="1044611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nagerecht, Zoetigheid, bakwaren, voedsel&#10;&#10;Automatisch gegenereerde beschrijving">
            <a:extLst>
              <a:ext uri="{FF2B5EF4-FFF2-40B4-BE49-F238E27FC236}">
                <a16:creationId xmlns:a16="http://schemas.microsoft.com/office/drawing/2014/main" id="{58A8FD94-F64D-9B89-8B0B-141A748D61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54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BE0498D-C6F2-8B0E-4B18-EAC3A554B16D}"/>
              </a:ext>
            </a:extLst>
          </p:cNvPr>
          <p:cNvSpPr txBox="1"/>
          <p:nvPr/>
        </p:nvSpPr>
        <p:spPr>
          <a:xfrm>
            <a:off x="1" y="229444"/>
            <a:ext cx="9144000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Zelfgebakken </a:t>
            </a:r>
            <a:r>
              <a:rPr lang="nl-NL" sz="2800" b="1" dirty="0" err="1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cupcakes</a:t>
            </a: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uitdelen</a:t>
            </a:r>
          </a:p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aan voorbijgangers</a:t>
            </a:r>
          </a:p>
        </p:txBody>
      </p:sp>
    </p:spTree>
    <p:extLst>
      <p:ext uri="{BB962C8B-B14F-4D97-AF65-F5344CB8AC3E}">
        <p14:creationId xmlns:p14="http://schemas.microsoft.com/office/powerpoint/2010/main" val="13162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4BD3ECAA-8E83-6F96-07A6-12EE478EC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560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4F99B9-73F1-6711-CC9F-B9F3F7C71286}"/>
              </a:ext>
            </a:extLst>
          </p:cNvPr>
          <p:cNvSpPr txBox="1"/>
          <p:nvPr/>
        </p:nvSpPr>
        <p:spPr>
          <a:xfrm>
            <a:off x="1" y="229444"/>
            <a:ext cx="9144000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Kerststukjes maken</a:t>
            </a:r>
          </a:p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voor eenzame ouderen </a:t>
            </a:r>
          </a:p>
        </p:txBody>
      </p:sp>
    </p:spTree>
    <p:extLst>
      <p:ext uri="{BB962C8B-B14F-4D97-AF65-F5344CB8AC3E}">
        <p14:creationId xmlns:p14="http://schemas.microsoft.com/office/powerpoint/2010/main" val="189417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auto, buitenshuis, kleding&#10;&#10;Automatisch gegenereerde beschrijving">
            <a:extLst>
              <a:ext uri="{FF2B5EF4-FFF2-40B4-BE49-F238E27FC236}">
                <a16:creationId xmlns:a16="http://schemas.microsoft.com/office/drawing/2014/main" id="{8B73F321-23FD-F6AD-DBB2-67BBA1F67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/>
          <a:stretch/>
        </p:blipFill>
        <p:spPr>
          <a:xfrm>
            <a:off x="0" y="0"/>
            <a:ext cx="9144000" cy="69375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0DA0227-D9DC-537D-3CE2-B25A02CC3001}"/>
              </a:ext>
            </a:extLst>
          </p:cNvPr>
          <p:cNvSpPr txBox="1"/>
          <p:nvPr/>
        </p:nvSpPr>
        <p:spPr>
          <a:xfrm>
            <a:off x="1" y="229444"/>
            <a:ext cx="9144000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Gratis autoruiten wassen</a:t>
            </a:r>
          </a:p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voor buurtgenoten</a:t>
            </a:r>
          </a:p>
        </p:txBody>
      </p:sp>
    </p:spTree>
    <p:extLst>
      <p:ext uri="{BB962C8B-B14F-4D97-AF65-F5344CB8AC3E}">
        <p14:creationId xmlns:p14="http://schemas.microsoft.com/office/powerpoint/2010/main" val="798779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nd, buitenshuis, boom, Hondenras&#10;&#10;Automatisch gegenereerde beschrijving">
            <a:extLst>
              <a:ext uri="{FF2B5EF4-FFF2-40B4-BE49-F238E27FC236}">
                <a16:creationId xmlns:a16="http://schemas.microsoft.com/office/drawing/2014/main" id="{D1732AAD-F341-7690-D006-0CD11C09A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6624"/>
          <a:stretch/>
        </p:blipFill>
        <p:spPr>
          <a:xfrm>
            <a:off x="0" y="0"/>
            <a:ext cx="9144000" cy="70269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27C5F51-9C6E-89CB-9AD4-E8D2682B5375}"/>
              </a:ext>
            </a:extLst>
          </p:cNvPr>
          <p:cNvSpPr txBox="1"/>
          <p:nvPr/>
        </p:nvSpPr>
        <p:spPr>
          <a:xfrm>
            <a:off x="1" y="229444"/>
            <a:ext cx="9144000" cy="106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nl-NL" sz="2800" b="1" dirty="0" err="1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Hondenuitlaatservice</a:t>
            </a:r>
            <a:endParaRPr lang="nl-NL" sz="2800" b="1" dirty="0">
              <a:solidFill>
                <a:schemeClr val="bg1"/>
              </a:solidFill>
              <a:effectLst>
                <a:outerShdw dist="25400" dir="2700000" algn="tl" rotWithShape="0">
                  <a:prstClr val="black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voor buurtgenoten</a:t>
            </a:r>
          </a:p>
        </p:txBody>
      </p:sp>
    </p:spTree>
    <p:extLst>
      <p:ext uri="{BB962C8B-B14F-4D97-AF65-F5344CB8AC3E}">
        <p14:creationId xmlns:p14="http://schemas.microsoft.com/office/powerpoint/2010/main" val="262844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6000" y="216000"/>
            <a:ext cx="35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Vorige keer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kleding, boom, hemel&#10;&#10;Automatisch gegenereerde beschrijving">
            <a:extLst>
              <a:ext uri="{FF2B5EF4-FFF2-40B4-BE49-F238E27FC236}">
                <a16:creationId xmlns:a16="http://schemas.microsoft.com/office/drawing/2014/main" id="{DCCB14D0-4460-DB83-68AA-3343C453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"/>
            <a:ext cx="9144000" cy="685592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B4B092D-E352-D58E-1B20-3BDF70774878}"/>
              </a:ext>
            </a:extLst>
          </p:cNvPr>
          <p:cNvSpPr txBox="1"/>
          <p:nvPr/>
        </p:nvSpPr>
        <p:spPr>
          <a:xfrm>
            <a:off x="1" y="229444"/>
            <a:ext cx="9144000" cy="55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nl-NL" sz="2800" b="1" dirty="0">
                <a:solidFill>
                  <a:schemeClr val="bg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Bomen planten in de buurt</a:t>
            </a:r>
          </a:p>
        </p:txBody>
      </p:sp>
    </p:spTree>
    <p:extLst>
      <p:ext uri="{BB962C8B-B14F-4D97-AF65-F5344CB8AC3E}">
        <p14:creationId xmlns:p14="http://schemas.microsoft.com/office/powerpoint/2010/main" val="263689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5408C4D-601F-614D-5099-EB1C56927641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Opgeruimd staat netjes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overdekt, meubels, muur, ladenkast&#10;&#10;Automatisch gegenereerde beschrijving">
            <a:extLst>
              <a:ext uri="{FF2B5EF4-FFF2-40B4-BE49-F238E27FC236}">
                <a16:creationId xmlns:a16="http://schemas.microsoft.com/office/drawing/2014/main" id="{40B9F76E-15EE-1F48-3C2E-47EAB52235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13E6F01-EFAF-6CA2-D9A7-9F29F4B019F8}"/>
              </a:ext>
            </a:extLst>
          </p:cNvPr>
          <p:cNvSpPr txBox="1"/>
          <p:nvPr/>
        </p:nvSpPr>
        <p:spPr>
          <a:xfrm>
            <a:off x="177381" y="448105"/>
            <a:ext cx="3161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Hassan’s place</a:t>
            </a:r>
          </a:p>
        </p:txBody>
      </p:sp>
    </p:spTree>
    <p:extLst>
      <p:ext uri="{BB962C8B-B14F-4D97-AF65-F5344CB8AC3E}">
        <p14:creationId xmlns:p14="http://schemas.microsoft.com/office/powerpoint/2010/main" val="281034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7C1F36-A320-C176-9E5A-84EDCE4F3E32}"/>
              </a:ext>
            </a:extLst>
          </p:cNvPr>
          <p:cNvSpPr txBox="1"/>
          <p:nvPr/>
        </p:nvSpPr>
        <p:spPr>
          <a:xfrm>
            <a:off x="177381" y="448105"/>
            <a:ext cx="2341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Evi’s home</a:t>
            </a:r>
          </a:p>
        </p:txBody>
      </p:sp>
      <p:pic>
        <p:nvPicPr>
          <p:cNvPr id="6" name="Afbeelding 5" descr="Afbeelding met overdekt, meubels, muur, interieurontwerp&#10;&#10;Automatisch gegenereerde beschrijving">
            <a:extLst>
              <a:ext uri="{FF2B5EF4-FFF2-40B4-BE49-F238E27FC236}">
                <a16:creationId xmlns:a16="http://schemas.microsoft.com/office/drawing/2014/main" id="{E7D73585-C585-857A-1FE3-6AB3A47C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85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7C1F36-A320-C176-9E5A-84EDCE4F3E32}"/>
              </a:ext>
            </a:extLst>
          </p:cNvPr>
          <p:cNvSpPr txBox="1"/>
          <p:nvPr/>
        </p:nvSpPr>
        <p:spPr>
          <a:xfrm>
            <a:off x="177380" y="448105"/>
            <a:ext cx="439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Opgeruimd is leuker!</a:t>
            </a:r>
          </a:p>
        </p:txBody>
      </p:sp>
      <p:pic>
        <p:nvPicPr>
          <p:cNvPr id="6" name="Afbeelding 5" descr="Afbeelding met overdekt, meubels, muur, interieurontwerp&#10;&#10;Automatisch gegenereerde beschrijving">
            <a:extLst>
              <a:ext uri="{FF2B5EF4-FFF2-40B4-BE49-F238E27FC236}">
                <a16:creationId xmlns:a16="http://schemas.microsoft.com/office/drawing/2014/main" id="{E7D73585-C585-857A-1FE3-6AB3A47C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0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ras, boom, hemel&#10;&#10;Automatisch gegenereerde beschrijving">
            <a:extLst>
              <a:ext uri="{FF2B5EF4-FFF2-40B4-BE49-F238E27FC236}">
                <a16:creationId xmlns:a16="http://schemas.microsoft.com/office/drawing/2014/main" id="{9A9C99FC-9EEE-9123-1A4C-5651765B32E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5865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DE207E-910F-8B6D-759B-D0516E9C900C}"/>
              </a:ext>
            </a:extLst>
          </p:cNvPr>
          <p:cNvSpPr txBox="1"/>
          <p:nvPr/>
        </p:nvSpPr>
        <p:spPr>
          <a:xfrm>
            <a:off x="177380" y="448105"/>
            <a:ext cx="652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fijne buurt = een schone buurt</a:t>
            </a:r>
          </a:p>
        </p:txBody>
      </p:sp>
    </p:spTree>
    <p:extLst>
      <p:ext uri="{BB962C8B-B14F-4D97-AF65-F5344CB8AC3E}">
        <p14:creationId xmlns:p14="http://schemas.microsoft.com/office/powerpoint/2010/main" val="426555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afval, gras, vervuiling&#10;&#10;Automatisch gegenereerde beschrijving">
            <a:extLst>
              <a:ext uri="{FF2B5EF4-FFF2-40B4-BE49-F238E27FC236}">
                <a16:creationId xmlns:a16="http://schemas.microsoft.com/office/drawing/2014/main" id="{E21201BE-629F-36E5-12E1-A02F1BF627A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5" t="3663" r="433" b="-3663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C26547-09D5-DA88-B55D-6722662B5A65}"/>
              </a:ext>
            </a:extLst>
          </p:cNvPr>
          <p:cNvSpPr txBox="1"/>
          <p:nvPr/>
        </p:nvSpPr>
        <p:spPr>
          <a:xfrm>
            <a:off x="177380" y="448105"/>
            <a:ext cx="652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Ziet er niet uit!</a:t>
            </a:r>
          </a:p>
        </p:txBody>
      </p:sp>
    </p:spTree>
    <p:extLst>
      <p:ext uri="{BB962C8B-B14F-4D97-AF65-F5344CB8AC3E}">
        <p14:creationId xmlns:p14="http://schemas.microsoft.com/office/powerpoint/2010/main" val="123732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1DCDF76-2DF7-8D8C-B6AE-EB9C8EE38078}"/>
              </a:ext>
            </a:extLst>
          </p:cNvPr>
          <p:cNvSpPr txBox="1"/>
          <p:nvPr/>
        </p:nvSpPr>
        <p:spPr>
          <a:xfrm>
            <a:off x="177380" y="448105"/>
            <a:ext cx="652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Onhandig!</a:t>
            </a:r>
          </a:p>
        </p:txBody>
      </p:sp>
      <p:pic>
        <p:nvPicPr>
          <p:cNvPr id="6" name="Afbeelding 5" descr="Afbeelding met buitenshuis, auto, Landvoertuig, kleding&#10;&#10;Automatisch gegenereerde beschrijving">
            <a:extLst>
              <a:ext uri="{FF2B5EF4-FFF2-40B4-BE49-F238E27FC236}">
                <a16:creationId xmlns:a16="http://schemas.microsoft.com/office/drawing/2014/main" id="{63407BAA-21AA-5EC4-D83E-5182CF4338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37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oogdier, knaagdier, grond, snuit&#10;&#10;Automatisch gegenereerde beschrijving">
            <a:extLst>
              <a:ext uri="{FF2B5EF4-FFF2-40B4-BE49-F238E27FC236}">
                <a16:creationId xmlns:a16="http://schemas.microsoft.com/office/drawing/2014/main" id="{7F2E67E3-0E8A-D26B-08C5-2DBEF617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0" y="1224000"/>
            <a:ext cx="7561059" cy="5040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5DF008A-9331-3CA0-F6C0-90B163B03883}"/>
              </a:ext>
            </a:extLst>
          </p:cNvPr>
          <p:cNvSpPr txBox="1"/>
          <p:nvPr/>
        </p:nvSpPr>
        <p:spPr>
          <a:xfrm>
            <a:off x="177380" y="448105"/>
            <a:ext cx="652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Ongezond!</a:t>
            </a:r>
          </a:p>
        </p:txBody>
      </p:sp>
    </p:spTree>
    <p:extLst>
      <p:ext uri="{BB962C8B-B14F-4D97-AF65-F5344CB8AC3E}">
        <p14:creationId xmlns:p14="http://schemas.microsoft.com/office/powerpoint/2010/main" val="1757122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film, illustratie&#10;&#10;Automatisch gegenereerde beschrijving">
            <a:extLst>
              <a:ext uri="{FF2B5EF4-FFF2-40B4-BE49-F238E27FC236}">
                <a16:creationId xmlns:a16="http://schemas.microsoft.com/office/drawing/2014/main" id="{1B3D14F2-8872-1594-9589-5B279D7D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10267" r="14809" b="2767"/>
          <a:stretch/>
        </p:blipFill>
        <p:spPr>
          <a:xfrm>
            <a:off x="1656708" y="909745"/>
            <a:ext cx="5830584" cy="55001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20B3D76-22BF-FBA4-35BA-4E359FA0EC0F}"/>
              </a:ext>
            </a:extLst>
          </p:cNvPr>
          <p:cNvSpPr txBox="1"/>
          <p:nvPr/>
        </p:nvSpPr>
        <p:spPr>
          <a:xfrm>
            <a:off x="177380" y="448105"/>
            <a:ext cx="65213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Zwerfvuil?</a:t>
            </a:r>
          </a:p>
          <a:p>
            <a:r>
              <a:rPr lang="nl-NL" sz="4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WEG ERMEE!</a:t>
            </a:r>
          </a:p>
        </p:txBody>
      </p:sp>
    </p:spTree>
    <p:extLst>
      <p:ext uri="{BB962C8B-B14F-4D97-AF65-F5344CB8AC3E}">
        <p14:creationId xmlns:p14="http://schemas.microsoft.com/office/powerpoint/2010/main" val="365423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7588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ntainer, doos, geel&#10;&#10;Automatisch gegenereerde beschrijving">
            <a:extLst>
              <a:ext uri="{FF2B5EF4-FFF2-40B4-BE49-F238E27FC236}">
                <a16:creationId xmlns:a16="http://schemas.microsoft.com/office/drawing/2014/main" id="{9541BFD4-2E06-6207-6F85-E2DEC8FCD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/>
          <a:stretch/>
        </p:blipFill>
        <p:spPr>
          <a:xfrm>
            <a:off x="268899" y="1298195"/>
            <a:ext cx="1954099" cy="2506211"/>
          </a:xfrm>
          <a:prstGeom prst="rect">
            <a:avLst/>
          </a:prstGeom>
        </p:spPr>
      </p:pic>
      <p:pic>
        <p:nvPicPr>
          <p:cNvPr id="5" name="Afbeelding 4" descr="Afbeelding met doos, geel&#10;&#10;Automatisch gegenereerde beschrijving">
            <a:extLst>
              <a:ext uri="{FF2B5EF4-FFF2-40B4-BE49-F238E27FC236}">
                <a16:creationId xmlns:a16="http://schemas.microsoft.com/office/drawing/2014/main" id="{CA48A4EF-43C6-7EB2-8B9D-271125964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/>
          <a:stretch/>
        </p:blipFill>
        <p:spPr>
          <a:xfrm>
            <a:off x="2525951" y="1298195"/>
            <a:ext cx="1889066" cy="2498352"/>
          </a:xfrm>
          <a:prstGeom prst="rect">
            <a:avLst/>
          </a:prstGeom>
        </p:spPr>
      </p:pic>
      <p:pic>
        <p:nvPicPr>
          <p:cNvPr id="7" name="Afbeelding 6" descr="Afbeelding met container, doos&#10;&#10;Automatisch gegenereerde beschrijving">
            <a:extLst>
              <a:ext uri="{FF2B5EF4-FFF2-40B4-BE49-F238E27FC236}">
                <a16:creationId xmlns:a16="http://schemas.microsoft.com/office/drawing/2014/main" id="{0850B001-8783-C3D6-4356-6A7BA5034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/>
          <a:stretch/>
        </p:blipFill>
        <p:spPr>
          <a:xfrm>
            <a:off x="4733595" y="1325461"/>
            <a:ext cx="1940711" cy="2506211"/>
          </a:xfrm>
          <a:prstGeom prst="rect">
            <a:avLst/>
          </a:prstGeom>
        </p:spPr>
      </p:pic>
      <p:pic>
        <p:nvPicPr>
          <p:cNvPr id="11" name="Afbeelding 10" descr="Afbeelding met tekst, geldautomaat&#10;&#10;Automatisch gegenereerde beschrijving">
            <a:extLst>
              <a:ext uri="{FF2B5EF4-FFF2-40B4-BE49-F238E27FC236}">
                <a16:creationId xmlns:a16="http://schemas.microsoft.com/office/drawing/2014/main" id="{0900A876-FE48-3535-18A7-1C8A986F8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6" y="3991061"/>
            <a:ext cx="1929038" cy="2506211"/>
          </a:xfrm>
          <a:prstGeom prst="rect">
            <a:avLst/>
          </a:prstGeom>
        </p:spPr>
      </p:pic>
      <p:pic>
        <p:nvPicPr>
          <p:cNvPr id="13" name="Afbeelding 12" descr="Afbeelding met tekst, machine, printer&#10;&#10;Automatisch gegenereerde beschrijving">
            <a:extLst>
              <a:ext uri="{FF2B5EF4-FFF2-40B4-BE49-F238E27FC236}">
                <a16:creationId xmlns:a16="http://schemas.microsoft.com/office/drawing/2014/main" id="{A1CEE8D1-2E1F-3A8A-5131-A70C08E64F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5"/>
          <a:stretch/>
        </p:blipFill>
        <p:spPr>
          <a:xfrm>
            <a:off x="2499647" y="4093826"/>
            <a:ext cx="1877853" cy="2437002"/>
          </a:xfrm>
          <a:prstGeom prst="rect">
            <a:avLst/>
          </a:prstGeom>
        </p:spPr>
      </p:pic>
      <p:pic>
        <p:nvPicPr>
          <p:cNvPr id="15" name="Afbeelding 14" descr="Afbeelding met container, Frisdrank, tekst, tekenfilm&#10;&#10;Automatisch gegenereerde beschrijving">
            <a:extLst>
              <a:ext uri="{FF2B5EF4-FFF2-40B4-BE49-F238E27FC236}">
                <a16:creationId xmlns:a16="http://schemas.microsoft.com/office/drawing/2014/main" id="{377293E4-90FE-DE9D-C9B5-337220C912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5413" r="24882" b="1406"/>
          <a:stretch/>
        </p:blipFill>
        <p:spPr>
          <a:xfrm>
            <a:off x="5034020" y="4177716"/>
            <a:ext cx="1228000" cy="2319556"/>
          </a:xfrm>
          <a:prstGeom prst="rect">
            <a:avLst/>
          </a:prstGeom>
        </p:spPr>
      </p:pic>
      <p:pic>
        <p:nvPicPr>
          <p:cNvPr id="17" name="Afbeelding 16" descr="Afbeelding met geel, machine&#10;&#10;Automatisch gegenereerde beschrijving">
            <a:extLst>
              <a:ext uri="{FF2B5EF4-FFF2-40B4-BE49-F238E27FC236}">
                <a16:creationId xmlns:a16="http://schemas.microsoft.com/office/drawing/2014/main" id="{6D9FEFAF-E241-AE19-3751-5EA4D6DC3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43" y="2579442"/>
            <a:ext cx="2080202" cy="385491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9831762E-4E0C-ED59-BBD3-FF9D46992D75}"/>
              </a:ext>
            </a:extLst>
          </p:cNvPr>
          <p:cNvSpPr txBox="1"/>
          <p:nvPr/>
        </p:nvSpPr>
        <p:spPr>
          <a:xfrm>
            <a:off x="177380" y="448105"/>
            <a:ext cx="652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Afval, wat hoort waar?</a:t>
            </a:r>
          </a:p>
        </p:txBody>
      </p:sp>
    </p:spTree>
    <p:extLst>
      <p:ext uri="{BB962C8B-B14F-4D97-AF65-F5344CB8AC3E}">
        <p14:creationId xmlns:p14="http://schemas.microsoft.com/office/powerpoint/2010/main" val="10569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2A5B51B-2EFB-30DF-1586-B2A5A2D300E9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4330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5401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glimlach, persoon, tekenfilm&#10;&#10;Automatisch gegenereerde beschrijving">
            <a:extLst>
              <a:ext uri="{FF2B5EF4-FFF2-40B4-BE49-F238E27FC236}">
                <a16:creationId xmlns:a16="http://schemas.microsoft.com/office/drawing/2014/main" id="{50249038-D9E3-5529-A192-B8893283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/>
          <a:stretch/>
        </p:blipFill>
        <p:spPr>
          <a:xfrm>
            <a:off x="416460" y="1625949"/>
            <a:ext cx="8546470" cy="447653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E4EBE0-1F34-0B18-06A9-237D731638F2}"/>
              </a:ext>
            </a:extLst>
          </p:cNvPr>
          <p:cNvSpPr txBox="1"/>
          <p:nvPr/>
        </p:nvSpPr>
        <p:spPr>
          <a:xfrm>
            <a:off x="416460" y="384791"/>
            <a:ext cx="3959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 is </a:t>
            </a:r>
            <a:r>
              <a:rPr lang="nl-NL" sz="2800" b="1" i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eisen stellen</a:t>
            </a:r>
          </a:p>
        </p:txBody>
      </p:sp>
    </p:spTree>
    <p:extLst>
      <p:ext uri="{BB962C8B-B14F-4D97-AF65-F5344CB8AC3E}">
        <p14:creationId xmlns:p14="http://schemas.microsoft.com/office/powerpoint/2010/main" val="61561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06D3BEB-C021-8503-9BCC-886AC056D4A9}"/>
              </a:ext>
            </a:extLst>
          </p:cNvPr>
          <p:cNvSpPr txBox="1"/>
          <p:nvPr/>
        </p:nvSpPr>
        <p:spPr>
          <a:xfrm>
            <a:off x="194400" y="324000"/>
            <a:ext cx="563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Verschillende meningen?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82B8A659-3B1B-9380-6BA7-AAB56A52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8F93B2-1ED7-716C-BA8B-EC1B767DC50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325764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1818</TotalTime>
  <Words>131</Words>
  <Application>Microsoft Office PowerPoint</Application>
  <PresentationFormat>Diavoorstelling (4:3)</PresentationFormat>
  <Paragraphs>40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27</cp:revision>
  <dcterms:created xsi:type="dcterms:W3CDTF">2024-01-08T10:15:24Z</dcterms:created>
  <dcterms:modified xsi:type="dcterms:W3CDTF">2024-04-29T10:01:38Z</dcterms:modified>
</cp:coreProperties>
</file>